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66" r:id="rId2"/>
    <p:sldId id="260" r:id="rId3"/>
    <p:sldId id="258" r:id="rId4"/>
    <p:sldId id="259" r:id="rId5"/>
    <p:sldId id="265" r:id="rId6"/>
    <p:sldId id="257" r:id="rId7"/>
    <p:sldId id="262" r:id="rId8"/>
    <p:sldId id="261" r:id="rId9"/>
    <p:sldId id="264" r:id="rId10"/>
    <p:sldId id="263" r:id="rId11"/>
    <p:sldId id="267" r:id="rId12"/>
    <p:sldId id="268" r:id="rId13"/>
    <p:sldId id="270" r:id="rId14"/>
    <p:sldId id="271" r:id="rId15"/>
    <p:sldId id="272" r:id="rId16"/>
    <p:sldId id="269" r:id="rId17"/>
  </p:sldIdLst>
  <p:sldSz cx="12192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smNativeData">
      <pr:smAppRevision xmlns:mc="http://schemas.openxmlformats.org/markup-compatibility/2006" xmlns:p14="http://schemas.microsoft.com/office/powerpoint/2010/main" xmlns:p15="http://schemas.microsoft.com/office/powerpoint/2012/main" xmlns:pr="smNativeData" xmlns="smNativeData" dt="1731932615" val="1206" rev64="64" revOS="4"/>
      <pr:smFileRevision xmlns:mc="http://schemas.openxmlformats.org/markup-compatibility/2006" xmlns:p14="http://schemas.microsoft.com/office/powerpoint/2010/main" xmlns:p15="http://schemas.microsoft.com/office/powerpoint/2012/main" xmlns:pr="smNativeData" xmlns="smNativeData" dt="1731932615" val="0"/>
      <pr:guideOptions xmlns:mc="http://schemas.openxmlformats.org/markup-compatibility/2006" xmlns:p14="http://schemas.microsoft.com/office/powerpoint/2010/main" xmlns:p15="http://schemas.microsoft.com/office/powerpoint/2012/main" xmlns:pr="smNativeData" xmlns="smNativeData" dt="1731932615" snapToBorders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754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" d="100"/>
        <a:sy n="15" d="100"/>
      </p:scale>
      <p:origin x="0" y="0"/>
    </p:cViewPr>
  </p:sorterViewPr>
  <p:notesViewPr>
    <p:cSldViewPr>
      <p:cViewPr>
        <p:scale>
          <a:sx n="62" d="100"/>
          <a:sy n="62" d="100"/>
        </p:scale>
        <p:origin x="1005" y="210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ластьВерхнегоКолонтитула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IEgAA0AIAABAAAAAmAAAACAAAAP//////////MAAAABQAAAAAAAAAAAD//wAAAQAAAP//AAABAA=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3" name="ОбластьДатыВремени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BcAAAAAAAAwKgAA0AIAABAAAAAmAAAACAAAAP//////////MAAAABQAAAAAAAAAAAD//wAAAQAAAP//AAABAA=="/>
              </a:ext>
            </a:extLst>
          </p:cNvSpPr>
          <p:nvPr>
            <p:ph type="dt" sz="quarter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r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3BC5E683-CDD6-9010-987D-3B45A8336E6E}" type="datetime1">
              <a:t>17.02.2025</a:t>
            </a:fld>
            <a:endParaRPr/>
          </a:p>
        </p:txBody>
      </p:sp>
      <p:sp>
        <p:nvSpPr>
          <p:cNvPr id="4" name="РисунокСлайда1"/>
          <p:cNvSpPr>
            <a:spLocks noGrp="1" noRot="1"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BAAAAAAAAAAEAAABQAAAAAAAAAAAA4D8AAAAAAADgPwAAAAAAAOA/AAAAAAAA4D8AAAAAAADgPwAAAAAAAOA/AAAAAAAA4D8AAAAAAADgPwAAAAAAAOA/AAAAAAAA4D8CAAAAjAAAAAE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//////MAAAABQAAAAAAAAAAAD//wAAAQAAAP//AAABAA==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sp>
      <p:sp>
        <p:nvSpPr>
          <p:cNvPr id="5" name="ТекстСлайда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//////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Щелкните для редактирования основных стилей текста</a:t>
            </a:r>
          </a:p>
          <a:p>
            <a:pPr lvl="1">
              <a:defRPr lang="ru-ru"/>
            </a:pPr>
            <a:r>
              <a:t>Второй уровень</a:t>
            </a:r>
          </a:p>
          <a:p>
            <a:pPr lvl="2">
              <a:defRPr lang="ru-ru"/>
            </a:pPr>
            <a:r>
              <a:t>Третий уровень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Пятый уровень</a:t>
            </a:r>
          </a:p>
        </p:txBody>
      </p:sp>
      <p:sp>
        <p:nvSpPr>
          <p:cNvPr id="6" name="ОбластьНижнегоКолонтитула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HA1AABIEgAAQDgAABAAAAAmAAAACAAAAP//////////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7" name="ОбластьНомераСлайда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BcAAHA1AAAwKgAAQDgAABAAAAAmAAAACAAAAP//////////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r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3BC59C5E-10D6-906A-987D-E63FD2336EB3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Слайда1"/>
          <p:cNvSpPr>
            <a:spLocks noGrp="1" noRot="1"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BAAAAAAAAAAEAAABQAAAAAAAAAAAA4D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8AAAAAMAAAABQAAAAAAAAAAAD//wAAAQAAAP//AAABAA==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8AAA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3749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BIL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7107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Слайда1"/>
          <p:cNvSpPr>
            <a:spLocks noGrp="1" noRot="1"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BAAAAAAAAAAEAAABQAAAAAAAAAAAA4D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8AAAAAMAAAABQAAAAAAAAAAAD//wAAAQAAAP//AAABAA==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8AAA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Слайда1"/>
          <p:cNvSpPr>
            <a:spLocks noGrp="1" noRot="1"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BAAAAAAAAAAEAAABQAAAAAAAAAAAA4D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8AAAAAMAAAABQAAAAAAAAAAAD//wAAAQAAAP//AAABAA==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COc7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8AAA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Слайда1"/>
          <p:cNvSpPr>
            <a:spLocks noGrp="1" noRot="1"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BAAAAAAAAAAEAAABQAAAAAAAAAAAA4D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8AAAAAMAAAABQAAAAAAAAAAAD//wAAAQAAAP//AAABAA==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8AAA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Слайда1"/>
          <p:cNvSpPr>
            <a:spLocks noGrp="1" noRot="1"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BAAAAAAAAAAEAAABQAAAAAAAAAAAA4D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g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8AAAAAMAAAABQAAAAAAAAAAAD//wAAAQAAAP//AAABAA==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Y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8AAA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683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474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3724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KHA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4571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OgGAACgQQAAmBUAABAAAAAmAAAACAAAAIGAAAAAAAAAMAAAABQAAAAAAAAAAAD//wAAAQAAAP//AAABAA=="/>
              </a:ext>
            </a:extLst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ctr">
              <a:defRPr lang="ru-ru" sz="60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Подзаголовок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iYZx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CkWAACgQQAAWCAAABAAAAAmAAAACAAAAAGAAAAAAAAAMAAAABQAAAAAAAAAAAD//wAAAQAAAP//AAABAA=="/>
              </a:ext>
            </a:extLst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lang="ru-ru" sz="2400" cap="none"/>
            </a:lvl1pPr>
            <a:lvl2pPr marL="457200" indent="0" algn="ctr">
              <a:buNone/>
              <a:defRPr lang="ru-ru" sz="2000" cap="none"/>
            </a:lvl2pPr>
            <a:lvl3pPr marL="914400" indent="0" algn="ctr">
              <a:buNone/>
              <a:defRPr lang="ru-ru" sz="1800" cap="none"/>
            </a:lvl3pPr>
            <a:lvl4pPr marL="1371600" indent="0" algn="ctr">
              <a:buNone/>
              <a:defRPr lang="ru-ru" sz="1600" cap="none"/>
            </a:lvl4pPr>
            <a:lvl5pPr marL="1828800" indent="0" algn="ctr">
              <a:buNone/>
              <a:defRPr lang="ru-ru" sz="1600" cap="none"/>
            </a:lvl5pPr>
            <a:lvl6pPr marL="2286000" indent="0" algn="ctr">
              <a:buNone/>
              <a:defRPr lang="ru-ru" sz="1600" cap="none"/>
            </a:lvl6pPr>
            <a:lvl7pPr marL="2743200" indent="0" algn="ctr">
              <a:buNone/>
              <a:defRPr lang="ru-ru" sz="1600" cap="none"/>
            </a:lvl7pPr>
            <a:lvl8pPr marL="3200400" indent="0" algn="ctr">
              <a:buNone/>
              <a:defRPr lang="ru-ru" sz="1600" cap="none"/>
            </a:lvl8pPr>
            <a:lvl9pPr marL="3657600" indent="0" algn="ctr">
              <a:buNone/>
              <a:defRPr lang="ru-ru" sz="1600" cap="none"/>
            </a:lvl9pPr>
          </a:lstStyle>
          <a:p>
            <a:pPr>
              <a:defRPr lang="ru-ru"/>
            </a:pPr>
            <a:r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B6D6-98D6-9040-987D-6E15F8336E3B}" type="datetime1">
              <a:t>17.02.2025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wAZ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AgGr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F3CD-83D6-9005-987D-7550BD336E20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IAAAAAAAAAMAAAABQAAAAAAAAAAAD//wAAAQAAAP//AAABAA==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D9F0-BED6-902F-987D-487A97336E1D}" type="datetime1">
              <a:t>17.02.2025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AAA0-EED6-905C-987D-1809E4336E4D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DUAAD8CAADYRQAAACYAABAAAAAmAAAACAAAAAMAAAAAAAAAMAAAABQAAAAAAAAAAAD//wAAAQAAAP//AAABAA=="/>
              </a:ext>
            </a:extLst>
          </p:cNvSpPr>
          <p:nvPr>
            <p:ph type="title"/>
          </p:nvPr>
        </p:nvSpPr>
        <p:spPr>
          <a:xfrm>
            <a:off x="8724900" y="365125"/>
            <a:ext cx="2628900" cy="5812155"/>
          </a:xfrm>
        </p:spPr>
        <p:txBody>
          <a:bodyPr vert="vert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C8NAAAACYAABAAAAAmAAAACAAAAAMAAAAAAAAAMAAAABQAAAAAAAAAAAD//wAAAQAAAP//AAABAA=="/>
              </a:ext>
            </a:extLst>
          </p:cNvSpPr>
          <p:nvPr>
            <p:ph idx="1"/>
          </p:nvPr>
        </p:nvSpPr>
        <p:spPr>
          <a:xfrm>
            <a:off x="838200" y="365125"/>
            <a:ext cx="7734300" cy="5812155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C07F-31D6-9036-987D-C7638E336E92}" type="datetime1">
              <a:t>17.02.2025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CAA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ECAA-E4D6-901A-987D-124FA2336E47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BJKL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AAAAAAAAAAMAAAABQAAAAAAAAAAAD//wAAAQAAAP//AAABAA==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F897-D9D6-900E-987D-2F5BB6336E7A}" type="datetime1">
              <a:t>17.02.2025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wAZ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C57E-30D6-9033-987D-C6668B336E93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IUKAADORQAAERwAABAAAAAmAAAACAAAAIGAAAAAAAAAMAAAABQAAAAAAAAAAAD//wAAAQAAAP//AAABAA=="/>
              </a:ext>
            </a:extLst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60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DwcAADORQAAdiUAABAAAAAmAAAACAAAAAGAAAAAAAAAMAAAABQAAAAAAAAAAAD//wAAAQAAAP//AAABAA=="/>
              </a:ext>
            </a:extLst>
          </p:cNvSpPr>
          <p:nvPr>
            <p:ph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lang="ru-ru" sz="2400" cap="none">
                <a:solidFill>
                  <a:srgbClr val="8C8C8C"/>
                </a:solidFill>
              </a:defRPr>
            </a:lvl1pPr>
            <a:lvl2pPr marL="457200" indent="0">
              <a:buNone/>
              <a:defRPr lang="ru-ru" sz="2000" cap="none">
                <a:solidFill>
                  <a:srgbClr val="8C8C8C"/>
                </a:solidFill>
              </a:defRPr>
            </a:lvl2pPr>
            <a:lvl3pPr marL="914400" indent="0">
              <a:buNone/>
              <a:defRPr lang="ru-ru" sz="1800" cap="none">
                <a:solidFill>
                  <a:srgbClr val="8C8C8C"/>
                </a:solidFill>
              </a:defRPr>
            </a:lvl3pPr>
            <a:lvl4pPr marL="1371600" indent="0">
              <a:buNone/>
              <a:defRPr lang="ru-ru" sz="1600" cap="none">
                <a:solidFill>
                  <a:srgbClr val="8C8C8C"/>
                </a:solidFill>
              </a:defRPr>
            </a:lvl4pPr>
            <a:lvl5pPr marL="1828800" indent="0">
              <a:buNone/>
              <a:defRPr lang="ru-ru" sz="1600" cap="none">
                <a:solidFill>
                  <a:srgbClr val="8C8C8C"/>
                </a:solidFill>
              </a:defRPr>
            </a:lvl5pPr>
            <a:lvl6pPr marL="2286000" indent="0">
              <a:buNone/>
              <a:defRPr lang="ru-ru" sz="1600" cap="none">
                <a:solidFill>
                  <a:srgbClr val="8C8C8C"/>
                </a:solidFill>
              </a:defRPr>
            </a:lvl6pPr>
            <a:lvl7pPr marL="2743200" indent="0">
              <a:buNone/>
              <a:defRPr lang="ru-ru" sz="1600" cap="none">
                <a:solidFill>
                  <a:srgbClr val="8C8C8C"/>
                </a:solidFill>
              </a:defRPr>
            </a:lvl7pPr>
            <a:lvl8pPr marL="3200400" indent="0">
              <a:buNone/>
              <a:defRPr lang="ru-ru" sz="1600" cap="none">
                <a:solidFill>
                  <a:srgbClr val="8C8C8C"/>
                </a:solidFill>
              </a:defRPr>
            </a:lvl8pPr>
            <a:lvl9pPr marL="3657600" indent="0">
              <a:buNone/>
              <a:defRPr lang="ru-ru" sz="1600" cap="none">
                <a:solidFill>
                  <a:srgbClr val="8C8C8C"/>
                </a:solidFill>
              </a:defRPr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B1C1-8FD6-9047-987D-7912FF336E2C}" type="datetime1">
              <a:t>17.02.2025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B94B-05D6-904F-987D-F31AF7336EA6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FuTT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DUY0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AIJQAAACY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ъект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DsLAADYRQAAACY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o8T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B6D3-9DD6-9040-987D-6B15F8336E3E}" type="datetime1">
              <a:t>17.02.2025</a:t>
            </a:fld>
            <a:endParaRPr/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A3C5-8BD6-9055-987D-7D00ED336E28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D8CAADbRQAAZwoAABAAAAAmAAAACAAAAAEAAAAAAAAAMAAAABQAAAAAAAAAAAD//wAAAQAAAP//AAABAA=="/>
              </a:ext>
            </a:extLst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FgKAADlJAAAaQ8AABAAAAAmAAAACAAAAIGAAAAAAAAAMAAAABQAAAAAAAAAAAD//wAAAQAAAP//AAABAA=="/>
              </a:ext>
            </a:extLst>
          </p:cNvSpPr>
          <p:nvPr>
            <p:ph idx="1"/>
          </p:nvPr>
        </p:nvSpPr>
        <p:spPr>
          <a:xfrm>
            <a:off x="840105" y="1681480"/>
            <a:ext cx="5157470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ru-ru" sz="2400" b="1" cap="none"/>
            </a:lvl1pPr>
            <a:lvl2pPr marL="457200" indent="0">
              <a:buNone/>
              <a:defRPr lang="ru-ru" sz="2000" b="1" cap="none"/>
            </a:lvl2pPr>
            <a:lvl3pPr marL="914400" indent="0">
              <a:buNone/>
              <a:defRPr lang="ru-ru" sz="1800" b="1" cap="none"/>
            </a:lvl3pPr>
            <a:lvl4pPr marL="1371600" indent="0">
              <a:buNone/>
              <a:defRPr lang="ru-ru" sz="1600" b="1" cap="none"/>
            </a:lvl4pPr>
            <a:lvl5pPr marL="1828800" indent="0">
              <a:buNone/>
              <a:defRPr lang="ru-ru" sz="1600" b="1" cap="none"/>
            </a:lvl5pPr>
            <a:lvl6pPr marL="2286000" indent="0">
              <a:buNone/>
              <a:defRPr lang="ru-ru" sz="1600" b="1" cap="none"/>
            </a:lvl6pPr>
            <a:lvl7pPr marL="2743200" indent="0">
              <a:buNone/>
              <a:defRPr lang="ru-ru" sz="1600" b="1" cap="none"/>
            </a:lvl7pPr>
            <a:lvl8pPr marL="3200400" indent="0">
              <a:buNone/>
              <a:defRPr lang="ru-ru" sz="1600" b="1" cap="none"/>
            </a:lvl8pPr>
            <a:lvl9pPr marL="3657600" indent="0">
              <a:buNone/>
              <a:defRPr lang="ru-ru" sz="1600" b="1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4" name="Объект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GkPAADlJAAAFCY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Текст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FgKAADbRQAAaQ8AABAAAAAmAAAACAAAAIGAAAAAAAAAMAAAABQAAAAAAAAAAAD//wAAAQAAAP//AAABAA=="/>
              </a:ext>
            </a:extLst>
          </p:cNvSpPr>
          <p:nvPr>
            <p:ph idx="3"/>
          </p:nvPr>
        </p:nvSpPr>
        <p:spPr>
          <a:xfrm>
            <a:off x="6172200" y="1681480"/>
            <a:ext cx="5183505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ru-ru" sz="2400" b="1" cap="none"/>
            </a:lvl1pPr>
            <a:lvl2pPr marL="457200" indent="0">
              <a:buNone/>
              <a:defRPr lang="ru-ru" sz="2000" b="1" cap="none"/>
            </a:lvl2pPr>
            <a:lvl3pPr marL="914400" indent="0">
              <a:buNone/>
              <a:defRPr lang="ru-ru" sz="1800" b="1" cap="none"/>
            </a:lvl3pPr>
            <a:lvl4pPr marL="1371600" indent="0">
              <a:buNone/>
              <a:defRPr lang="ru-ru" sz="1600" b="1" cap="none"/>
            </a:lvl4pPr>
            <a:lvl5pPr marL="1828800" indent="0">
              <a:buNone/>
              <a:defRPr lang="ru-ru" sz="1600" b="1" cap="none"/>
            </a:lvl5pPr>
            <a:lvl6pPr marL="2286000" indent="0">
              <a:buNone/>
              <a:defRPr lang="ru-ru" sz="1600" b="1" cap="none"/>
            </a:lvl6pPr>
            <a:lvl7pPr marL="2743200" indent="0">
              <a:buNone/>
              <a:defRPr lang="ru-ru" sz="1600" b="1" cap="none"/>
            </a:lvl7pPr>
            <a:lvl8pPr marL="3200400" indent="0">
              <a:buNone/>
              <a:defRPr lang="ru-ru" sz="1600" b="1" cap="none"/>
            </a:lvl8pPr>
            <a:lvl9pPr marL="3657600" indent="0">
              <a:buNone/>
              <a:defRPr lang="ru-ru" sz="1600" b="1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6" name="Объект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GkPAADbRQAAFCYAABAAAAAmAAAACAAAAAEAAAAAAAAAMAAAABQAAAAAAAAAAAD//wAAAQAAAP//AAABAA=="/>
              </a:ext>
            </a:extLst>
          </p:cNvSpPr>
          <p:nvPr>
            <p:ph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7" name="Дата 6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F075-3BD6-9006-987D-CD53BE336E98}" type="datetime1">
              <a:t>17.02.2025</a:t>
            </a:fld>
            <a:endParaRPr/>
          </a:p>
        </p:txBody>
      </p:sp>
      <p:sp>
        <p:nvSpPr>
          <p:cNvPr id="8" name="Нижний колонтитул 7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9" name="Номер слайда 8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E6BA-F4D6-9010-987D-0245A8336E57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Дата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A488-C6D6-9052-987D-3007EA336E65}" type="datetime1">
              <a:t>17.02.2025</a:t>
            </a:fld>
            <a:endParaRPr/>
          </a:p>
        </p:txBody>
      </p:sp>
      <p:sp>
        <p:nvSpPr>
          <p:cNvPr id="4" name="Нижний колонтитул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5" name="Номер слайда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921-6FD6-907F-987D-992AC7336ECC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t>17.02.2025</a:t>
            </a:fld>
            <a:endParaRPr/>
          </a:p>
        </p:txBody>
      </p:sp>
      <p:sp>
        <p:nvSpPr>
          <p:cNvPr id="3" name="Нижний колонтитул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4" name="Номер слайда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MAAAABQAAAAAAAAAAAD//wAAAQAAAP//AAABAA==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3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MAAAABQAAAAAAAAAAAD//wAAAQAAAP//AAABAA=="/>
              </a:ext>
            </a:extLst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lang="ru-ru" sz="3200" cap="none"/>
            </a:lvl1pPr>
            <a:lvl2pPr>
              <a:defRPr lang="ru-ru" sz="2800" cap="none"/>
            </a:lvl2pPr>
            <a:lvl3pPr>
              <a:defRPr lang="ru-ru" sz="2400" cap="none"/>
            </a:lvl3pPr>
            <a:lvl4pPr>
              <a:defRPr lang="ru-ru" sz="2000" cap="none"/>
            </a:lvl4pPr>
            <a:lvl5pPr>
              <a:defRPr lang="ru-ru" sz="2000" cap="none"/>
            </a:lvl5pPr>
            <a:lvl6pPr>
              <a:defRPr lang="ru-ru" sz="2000" cap="none"/>
            </a:lvl6pPr>
            <a:lvl7pPr>
              <a:defRPr lang="ru-ru" sz="2000" cap="none"/>
            </a:lvl7pPr>
            <a:lvl8pPr>
              <a:defRPr lang="ru-ru" sz="2000" cap="none"/>
            </a:lvl8pPr>
            <a:lvl9pPr>
              <a:defRPr lang="ru-ru" sz="2000" cap="none"/>
            </a:lvl9pPr>
          </a:lstStyle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Текст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MAAAABQAAAAAAAAAAAD//wAAAQAAAP//AAABAA==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ru-ru" sz="1600" cap="none"/>
            </a:lvl1pPr>
            <a:lvl2pPr marL="457200" indent="0">
              <a:buNone/>
              <a:defRPr lang="ru-ru" sz="1400" cap="none"/>
            </a:lvl2pPr>
            <a:lvl3pPr marL="914400" indent="0">
              <a:buNone/>
              <a:defRPr lang="ru-ru" sz="1200" cap="none"/>
            </a:lvl3pPr>
            <a:lvl4pPr marL="1371600" indent="0">
              <a:buNone/>
              <a:defRPr lang="ru-ru" sz="1000" cap="none"/>
            </a:lvl4pPr>
            <a:lvl5pPr marL="1828800" indent="0">
              <a:buNone/>
              <a:defRPr lang="ru-ru" sz="1000" cap="none"/>
            </a:lvl5pPr>
            <a:lvl6pPr marL="2286000" indent="0">
              <a:buNone/>
              <a:defRPr lang="ru-ru" sz="1000" cap="none"/>
            </a:lvl6pPr>
            <a:lvl7pPr marL="2743200" indent="0">
              <a:buNone/>
              <a:defRPr lang="ru-ru" sz="1000" cap="none"/>
            </a:lvl7pPr>
            <a:lvl8pPr marL="3200400" indent="0">
              <a:buNone/>
              <a:defRPr lang="ru-ru" sz="1000" cap="none"/>
            </a:lvl8pPr>
            <a:lvl9pPr marL="3657600" indent="0">
              <a:buNone/>
              <a:defRPr lang="ru-ru" sz="1000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9E94-DAD6-9068-987D-2C3DD0336E79}" type="datetime1">
              <a:t>17.02.2025</a:t>
            </a:fld>
            <a:endParaRPr/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BFC9-87D6-9049-987D-711CF1336E24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MAAAABQAAAAAAAAAAAD//wAAAQAAAP//AAABAA==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3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Рисунок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MAAAABQAAAAAAAAAAAD//wAAAQAAAP//AAABAA=="/>
              </a:ext>
            </a:extLst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lang="ru-ru" sz="3200" cap="none"/>
            </a:lvl1pPr>
            <a:lvl2pPr marL="457200" indent="0">
              <a:buNone/>
              <a:defRPr lang="ru-ru" sz="2800" cap="none"/>
            </a:lvl2pPr>
            <a:lvl3pPr marL="914400" indent="0">
              <a:buNone/>
              <a:defRPr lang="ru-ru" sz="2400" cap="none"/>
            </a:lvl3pPr>
            <a:lvl4pPr marL="1371600" indent="0">
              <a:buNone/>
              <a:defRPr lang="ru-ru" sz="2000" cap="none"/>
            </a:lvl4pPr>
            <a:lvl5pPr marL="1828800" indent="0">
              <a:buNone/>
              <a:defRPr lang="ru-ru" sz="2000" cap="none"/>
            </a:lvl5pPr>
            <a:lvl6pPr marL="2286000" indent="0">
              <a:buNone/>
              <a:defRPr lang="ru-ru" sz="2000" cap="none"/>
            </a:lvl6pPr>
            <a:lvl7pPr marL="2743200" indent="0">
              <a:buNone/>
              <a:defRPr lang="ru-ru" sz="2000" cap="none"/>
            </a:lvl7pPr>
            <a:lvl8pPr marL="3200400" indent="0">
              <a:buNone/>
              <a:defRPr lang="ru-ru" sz="2000" cap="none"/>
            </a:lvl8pPr>
            <a:lvl9pPr marL="3657600" indent="0">
              <a:buNone/>
              <a:defRPr lang="ru-ru" sz="2000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4" name="Текст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MAAAABQAAAAAAAAAAAD//wAAAQAAAP//AAABAA==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ru-ru" sz="1600" cap="none"/>
            </a:lvl1pPr>
            <a:lvl2pPr marL="457200" indent="0">
              <a:buNone/>
              <a:defRPr lang="ru-ru" sz="1400" cap="none"/>
            </a:lvl2pPr>
            <a:lvl3pPr marL="914400" indent="0">
              <a:buNone/>
              <a:defRPr lang="ru-ru" sz="1200" cap="none"/>
            </a:lvl3pPr>
            <a:lvl4pPr marL="1371600" indent="0">
              <a:buNone/>
              <a:defRPr lang="ru-ru" sz="1000" cap="none"/>
            </a:lvl4pPr>
            <a:lvl5pPr marL="1828800" indent="0">
              <a:buNone/>
              <a:defRPr lang="ru-ru" sz="1000" cap="none"/>
            </a:lvl5pPr>
            <a:lvl6pPr marL="2286000" indent="0">
              <a:buNone/>
              <a:defRPr lang="ru-ru" sz="1000" cap="none"/>
            </a:lvl6pPr>
            <a:lvl7pPr marL="2743200" indent="0">
              <a:buNone/>
              <a:defRPr lang="ru-ru" sz="1000" cap="none"/>
            </a:lvl7pPr>
            <a:lvl8pPr marL="3200400" indent="0">
              <a:buNone/>
              <a:defRPr lang="ru-ru" sz="1000" cap="none"/>
            </a:lvl8pPr>
            <a:lvl9pPr marL="3657600" indent="0">
              <a:buNone/>
              <a:defRPr lang="ru-ru" sz="1000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D013-5DD6-9026-987D-AB739E336EFE}" type="datetime1">
              <a:t>17.02.2025</a:t>
            </a:fld>
            <a:endParaRPr/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E57B-35D6-9013-987D-C346AB336E96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L8vAAAAAAAAMAAAABQAAAAAAAAAAAD//wAAAQAAAP//AAABAA==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sLAADYRQAAACYAABAAAAAmAAAACAAAAD8vAAAAAAAAMAAAABQAAAAAAAAAAAD//wAAAQAAAP//AAABAA=="/>
              </a:ext>
            </a:extLst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iYZx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L+PAAAAAAAAMAAAABQAAAAAAAAAAAD//wAAAQAAAP//AAABAA=="/>
              </a:ext>
            </a:extLst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3BC5EB64-2AD6-901D-987D-DC48A5336E89}" type="datetime1">
              <a:t>17.02.2025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wAZ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L+PAAAAAAAAMAAAABQAAAAAAAAAAAD//wAAAQAAAP//AAABAA=="/>
              </a:ext>
            </a:extLst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L+PAAAAAAAAMAAAABQAAAAAAAAAAAD//wAAAQAAAP//AAABAA=="/>
              </a:ext>
            </a:extLst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3BC5F43E-70D6-9002-987D-8657BA336ED3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4400" b="0" i="0" u="none" strike="noStrike" kern="1" cap="none" spc="0" baseline="0">
          <a:solidFill>
            <a:schemeClr val="tx1"/>
          </a:solidFill>
          <a:effectLst/>
          <a:latin typeface="Calibri Light" pitchFamily="2" charset="-52"/>
          <a:ea typeface="Calibri Light" pitchFamily="2" charset="-52"/>
          <a:cs typeface="Calibri Light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4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2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NoFAACrAQAAbiYAALsP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51230" y="271145"/>
            <a:ext cx="5295900" cy="2286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Изображение3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LYFAAAJEgAA6goAANgV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28370" y="2931795"/>
            <a:ext cx="845820" cy="6191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Изображение4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FALAAD1EQAAfQ8AAHUVAAAQAAAAJgAAAAgAAAD//////////zAAAAAUAAAAAAAAAAAA//8AAAEAAAD//wAAAQA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838960" y="2919095"/>
            <a:ext cx="678815" cy="5689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Изображение5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CYQAADpEAAA/BUAAIEVAAAQAAAAJgAAAAgAAAD//////////zAAAAAUAAAAAAAAAAAA//8AAAEAAAD//wAAAQA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2625090" y="2748915"/>
            <a:ext cx="948690" cy="7467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Изображение6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BcWAACxEAAAMxsAAFIVAAAQAAAAJgAAAAgAAAD//////////zAAAAAUAAAAAAAAAAAA//8AAAEAAAD//wAAAQA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3590925" y="2713355"/>
            <a:ext cx="830580" cy="7524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Изображение7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AsbAACJEQAAFyAAADsVAAAQAAAAJgAAAAgAAAD//////////zAAAAAUAAAAAAAAAAAA//8AAAEAAAD//wAAAQA="/>
              </a:ext>
            </a:extLst>
          </p:cNvPicPr>
          <p:nvPr/>
        </p:nvPicPr>
        <p:blipFill>
          <a:blip r:embed="rId8"/>
          <a:stretch>
            <a:fillRect/>
          </a:stretch>
        </p:blipFill>
        <p:spPr>
          <a:xfrm>
            <a:off x="4396105" y="2850515"/>
            <a:ext cx="820420" cy="6007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Изображение8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DogAAB4EQAAlCUAAGIVAAAQAAAAJgAAAAgAAAD//////////zAAAAAUAAAAAAAAAAAA//8AAAEAAAD//wAAAQA="/>
              </a:ext>
            </a:extLst>
          </p:cNvPicPr>
          <p:nvPr/>
        </p:nvPicPr>
        <p:blipFill>
          <a:blip r:embed="rId9"/>
          <a:stretch>
            <a:fillRect/>
          </a:stretch>
        </p:blipFill>
        <p:spPr>
          <a:xfrm>
            <a:off x="5238750" y="2839720"/>
            <a:ext cx="869950" cy="6362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7ABBB80-4457-1D2F-787B-4F4CAC4648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2471" y="4014123"/>
            <a:ext cx="4932199" cy="245714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D479D4F-D257-EFC2-0DF0-D4FC0D1916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964" y="3870325"/>
            <a:ext cx="4811697" cy="24819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90" y="600501"/>
            <a:ext cx="5941374" cy="6109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r="1651" b="4432"/>
          <a:stretch/>
        </p:blipFill>
        <p:spPr>
          <a:xfrm>
            <a:off x="921000" y="26250"/>
            <a:ext cx="5175000" cy="3402750"/>
          </a:xfrm>
          <a:prstGeom prst="rect">
            <a:avLst/>
          </a:prstGeom>
          <a:ln>
            <a:noFill/>
          </a:ln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F897-D9D6-900E-987D-2F5BB6336E7A}" type="datetime1">
              <a:rPr lang="ru-RU" smtClean="0"/>
              <a:t>17.02.2025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C57E-30D6-9033-987D-C6668B336E93}" type="slidenum">
              <a:rPr lang="ru-RU" smtClean="0"/>
              <a:t>11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4439" r="1992" b="4819"/>
          <a:stretch/>
        </p:blipFill>
        <p:spPr>
          <a:xfrm>
            <a:off x="6095999" y="26251"/>
            <a:ext cx="4950001" cy="338323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00" y="3429000"/>
            <a:ext cx="5266316" cy="354029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l="4054" t="331" r="2021"/>
          <a:stretch/>
        </p:blipFill>
        <p:spPr>
          <a:xfrm>
            <a:off x="6068358" y="3438217"/>
            <a:ext cx="4977642" cy="3531082"/>
          </a:xfrm>
          <a:prstGeom prst="rect">
            <a:avLst/>
          </a:prstGeom>
        </p:spPr>
      </p:pic>
      <p:sp>
        <p:nvSpPr>
          <p:cNvPr id="13" name="Блок-схема: узел 12"/>
          <p:cNvSpPr/>
          <p:nvPr/>
        </p:nvSpPr>
        <p:spPr>
          <a:xfrm>
            <a:off x="3581400" y="1179000"/>
            <a:ext cx="174600" cy="135000"/>
          </a:xfrm>
          <a:prstGeom prst="flowChartConnector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Блок-схема: узел 13"/>
          <p:cNvSpPr/>
          <p:nvPr/>
        </p:nvSpPr>
        <p:spPr>
          <a:xfrm>
            <a:off x="111000" y="59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5" name="Блок-схема: узел 14"/>
          <p:cNvSpPr/>
          <p:nvPr/>
        </p:nvSpPr>
        <p:spPr>
          <a:xfrm>
            <a:off x="8458499" y="4544676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6" name="Блок-схема: узел 15"/>
          <p:cNvSpPr/>
          <p:nvPr/>
        </p:nvSpPr>
        <p:spPr>
          <a:xfrm>
            <a:off x="8458499" y="113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7" name="Блок-схема: узел 16"/>
          <p:cNvSpPr/>
          <p:nvPr/>
        </p:nvSpPr>
        <p:spPr>
          <a:xfrm>
            <a:off x="3497850" y="4544676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8" name="Блок-схема: узел 17"/>
          <p:cNvSpPr/>
          <p:nvPr/>
        </p:nvSpPr>
        <p:spPr>
          <a:xfrm>
            <a:off x="3497850" y="113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6229391" y="206805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  <a:endParaRPr lang="en-US" sz="20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Таблица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98602"/>
              </p:ext>
            </p:extLst>
          </p:nvPr>
        </p:nvGraphicFramePr>
        <p:xfrm>
          <a:off x="669250" y="384181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6" name="Таблица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488230"/>
              </p:ext>
            </p:extLst>
          </p:nvPr>
        </p:nvGraphicFramePr>
        <p:xfrm>
          <a:off x="691122" y="3777910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7" name="Таблица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3620"/>
              </p:ext>
            </p:extLst>
          </p:nvPr>
        </p:nvGraphicFramePr>
        <p:xfrm>
          <a:off x="1685015" y="6848258"/>
          <a:ext cx="4365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68478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38243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587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612627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700145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481349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8" name="Таблица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405086"/>
              </p:ext>
            </p:extLst>
          </p:nvPr>
        </p:nvGraphicFramePr>
        <p:xfrm>
          <a:off x="6655765" y="6812607"/>
          <a:ext cx="4365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68478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38243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587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612627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700145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481349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9" name="Таблица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380481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52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17.02.2025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12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-1" r="2081" b="3872"/>
          <a:stretch/>
        </p:blipFill>
        <p:spPr>
          <a:xfrm>
            <a:off x="881188" y="0"/>
            <a:ext cx="5188627" cy="3429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5038" r="1680" b="4110"/>
          <a:stretch/>
        </p:blipFill>
        <p:spPr>
          <a:xfrm>
            <a:off x="6097660" y="0"/>
            <a:ext cx="4950000" cy="34169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r="1598"/>
          <a:stretch/>
        </p:blipFill>
        <p:spPr>
          <a:xfrm>
            <a:off x="888529" y="3416970"/>
            <a:ext cx="5198546" cy="3555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/>
          <a:srcRect l="4152" r="1671"/>
          <a:stretch/>
        </p:blipFill>
        <p:spPr>
          <a:xfrm>
            <a:off x="6079097" y="3416970"/>
            <a:ext cx="4968563" cy="356703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0289" y="4652941"/>
            <a:ext cx="225572" cy="18289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7234" y="4652941"/>
            <a:ext cx="225572" cy="18289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0289" y="1270862"/>
            <a:ext cx="225572" cy="18289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7234" y="1270862"/>
            <a:ext cx="225572" cy="182896"/>
          </a:xfrm>
          <a:prstGeom prst="rect">
            <a:avLst/>
          </a:prstGeom>
        </p:spPr>
      </p:pic>
      <p:sp>
        <p:nvSpPr>
          <p:cNvPr id="12" name="Блок-схема: узел 11"/>
          <p:cNvSpPr/>
          <p:nvPr/>
        </p:nvSpPr>
        <p:spPr>
          <a:xfrm>
            <a:off x="111000" y="59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229391" y="206805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  <a:endParaRPr lang="en-US" sz="20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Таблица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11157"/>
              </p:ext>
            </p:extLst>
          </p:nvPr>
        </p:nvGraphicFramePr>
        <p:xfrm>
          <a:off x="682016" y="365041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18" name="Таблица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440789"/>
              </p:ext>
            </p:extLst>
          </p:nvPr>
        </p:nvGraphicFramePr>
        <p:xfrm>
          <a:off x="655479" y="3794041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899727"/>
              </p:ext>
            </p:extLst>
          </p:nvPr>
        </p:nvGraphicFramePr>
        <p:xfrm>
          <a:off x="1685015" y="6848258"/>
          <a:ext cx="4365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68478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38243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587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612627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700145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481349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943739"/>
              </p:ext>
            </p:extLst>
          </p:nvPr>
        </p:nvGraphicFramePr>
        <p:xfrm>
          <a:off x="6645277" y="6867629"/>
          <a:ext cx="4365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68478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38243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587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612627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700145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481349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1" name="Таблица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819208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9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13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1483" r="2395" b="3399"/>
          <a:stretch/>
        </p:blipFill>
        <p:spPr>
          <a:xfrm>
            <a:off x="1483497" y="0"/>
            <a:ext cx="4590000" cy="34650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5169" t="1597" r="1743" b="4019"/>
          <a:stretch/>
        </p:blipFill>
        <p:spPr>
          <a:xfrm>
            <a:off x="6096001" y="-11440"/>
            <a:ext cx="4365000" cy="343909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t="1802" r="2479"/>
          <a:stretch/>
        </p:blipFill>
        <p:spPr>
          <a:xfrm>
            <a:off x="1483497" y="3439952"/>
            <a:ext cx="4612502" cy="36017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l="5536" t="1897" r="2198"/>
          <a:stretch/>
        </p:blipFill>
        <p:spPr>
          <a:xfrm>
            <a:off x="6125456" y="3455251"/>
            <a:ext cx="4335545" cy="3586439"/>
          </a:xfrm>
          <a:prstGeom prst="rect">
            <a:avLst/>
          </a:prstGeom>
        </p:spPr>
      </p:pic>
      <p:sp>
        <p:nvSpPr>
          <p:cNvPr id="10" name="Блок-схема: узел 9"/>
          <p:cNvSpPr/>
          <p:nvPr/>
        </p:nvSpPr>
        <p:spPr>
          <a:xfrm>
            <a:off x="111000" y="59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Блок-схема: узел 10"/>
          <p:cNvSpPr/>
          <p:nvPr/>
        </p:nvSpPr>
        <p:spPr>
          <a:xfrm>
            <a:off x="3378335" y="424924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Блок-схема: узел 11"/>
          <p:cNvSpPr/>
          <p:nvPr/>
        </p:nvSpPr>
        <p:spPr>
          <a:xfrm>
            <a:off x="7716300" y="424924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Блок-схема: узел 12"/>
          <p:cNvSpPr/>
          <p:nvPr/>
        </p:nvSpPr>
        <p:spPr>
          <a:xfrm>
            <a:off x="7716300" y="8250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4" name="Блок-схема: узел 13"/>
          <p:cNvSpPr/>
          <p:nvPr/>
        </p:nvSpPr>
        <p:spPr>
          <a:xfrm>
            <a:off x="3378335" y="8250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6229391" y="193890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  <a:endParaRPr lang="en-US" sz="20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Таблица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251323"/>
              </p:ext>
            </p:extLst>
          </p:nvPr>
        </p:nvGraphicFramePr>
        <p:xfrm>
          <a:off x="1779636" y="6913439"/>
          <a:ext cx="434582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41650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1114170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4" name="Таблица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695119"/>
              </p:ext>
            </p:extLst>
          </p:nvPr>
        </p:nvGraphicFramePr>
        <p:xfrm>
          <a:off x="6229391" y="6913439"/>
          <a:ext cx="434582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41650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1114170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5" name="Таблица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12048"/>
              </p:ext>
            </p:extLst>
          </p:nvPr>
        </p:nvGraphicFramePr>
        <p:xfrm>
          <a:off x="1254748" y="3506069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6" name="Таблица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49798"/>
              </p:ext>
            </p:extLst>
          </p:nvPr>
        </p:nvGraphicFramePr>
        <p:xfrm>
          <a:off x="1249755" y="99000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7" name="Таблица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819208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7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14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r="2132" b="4301"/>
          <a:stretch/>
        </p:blipFill>
        <p:spPr>
          <a:xfrm>
            <a:off x="921000" y="51450"/>
            <a:ext cx="5175000" cy="3401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4722" r="2400" b="3990"/>
          <a:stretch/>
        </p:blipFill>
        <p:spPr>
          <a:xfrm>
            <a:off x="6106200" y="69450"/>
            <a:ext cx="4916010" cy="33834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r="2393"/>
          <a:stretch/>
        </p:blipFill>
        <p:spPr>
          <a:xfrm>
            <a:off x="920887" y="3445874"/>
            <a:ext cx="5164491" cy="35814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l="4094" r="2115"/>
          <a:stretch/>
        </p:blipFill>
        <p:spPr>
          <a:xfrm>
            <a:off x="6083429" y="3428999"/>
            <a:ext cx="4962571" cy="3598299"/>
          </a:xfrm>
          <a:prstGeom prst="rect">
            <a:avLst/>
          </a:prstGeom>
        </p:spPr>
      </p:pic>
      <p:sp>
        <p:nvSpPr>
          <p:cNvPr id="10" name="Блок-схема: узел 9"/>
          <p:cNvSpPr/>
          <p:nvPr/>
        </p:nvSpPr>
        <p:spPr>
          <a:xfrm>
            <a:off x="8906325" y="4346099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Блок-схема: узел 10"/>
          <p:cNvSpPr/>
          <p:nvPr/>
        </p:nvSpPr>
        <p:spPr>
          <a:xfrm>
            <a:off x="3315582" y="4346099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Блок-схема: узел 11"/>
          <p:cNvSpPr/>
          <p:nvPr/>
        </p:nvSpPr>
        <p:spPr>
          <a:xfrm>
            <a:off x="11856000" y="279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Блок-схема: узел 12"/>
          <p:cNvSpPr/>
          <p:nvPr/>
        </p:nvSpPr>
        <p:spPr>
          <a:xfrm>
            <a:off x="8906325" y="9393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4" name="Блок-схема: узел 13"/>
          <p:cNvSpPr/>
          <p:nvPr/>
        </p:nvSpPr>
        <p:spPr>
          <a:xfrm>
            <a:off x="3315582" y="9393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229391" y="206805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  <a:endParaRPr lang="en-US" sz="20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817900"/>
              </p:ext>
            </p:extLst>
          </p:nvPr>
        </p:nvGraphicFramePr>
        <p:xfrm>
          <a:off x="1109229" y="6878829"/>
          <a:ext cx="4084992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10624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510624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54871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434574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2148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512096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522647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618068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481032"/>
              </p:ext>
            </p:extLst>
          </p:nvPr>
        </p:nvGraphicFramePr>
        <p:xfrm>
          <a:off x="6726000" y="6878829"/>
          <a:ext cx="4084992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10624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510624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54871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434574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2148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512096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522647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618068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1" name="Таблица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655680"/>
              </p:ext>
            </p:extLst>
          </p:nvPr>
        </p:nvGraphicFramePr>
        <p:xfrm>
          <a:off x="0" y="3515286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568563"/>
              </p:ext>
            </p:extLst>
          </p:nvPr>
        </p:nvGraphicFramePr>
        <p:xfrm>
          <a:off x="0" y="69450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3" name="Таблица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842343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64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15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r="1932" b="4995"/>
          <a:stretch/>
        </p:blipFill>
        <p:spPr>
          <a:xfrm>
            <a:off x="849420" y="-26130"/>
            <a:ext cx="5246580" cy="34491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4328" t="901" r="1881" b="4105"/>
          <a:stretch/>
        </p:blipFill>
        <p:spPr>
          <a:xfrm>
            <a:off x="6096000" y="0"/>
            <a:ext cx="4950000" cy="345162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t="2257" r="2346"/>
          <a:stretch/>
        </p:blipFill>
        <p:spPr>
          <a:xfrm>
            <a:off x="849307" y="3413523"/>
            <a:ext cx="5231406" cy="35386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l="4458" t="880" r="2884"/>
          <a:stretch/>
        </p:blipFill>
        <p:spPr>
          <a:xfrm>
            <a:off x="6088543" y="3419223"/>
            <a:ext cx="4957457" cy="3532902"/>
          </a:xfrm>
          <a:prstGeom prst="rect">
            <a:avLst/>
          </a:prstGeom>
        </p:spPr>
      </p:pic>
      <p:sp>
        <p:nvSpPr>
          <p:cNvPr id="9" name="Блок-схема: узел 8"/>
          <p:cNvSpPr/>
          <p:nvPr/>
        </p:nvSpPr>
        <p:spPr>
          <a:xfrm>
            <a:off x="11856000" y="279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0" name="Блок-схема: узел 9"/>
          <p:cNvSpPr/>
          <p:nvPr/>
        </p:nvSpPr>
        <p:spPr>
          <a:xfrm>
            <a:off x="2676000" y="4989649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Блок-схема: узел 10"/>
          <p:cNvSpPr/>
          <p:nvPr/>
        </p:nvSpPr>
        <p:spPr>
          <a:xfrm>
            <a:off x="8368350" y="4989649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Блок-схема: узел 11"/>
          <p:cNvSpPr/>
          <p:nvPr/>
        </p:nvSpPr>
        <p:spPr>
          <a:xfrm>
            <a:off x="8368350" y="1630231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Блок-схема: узел 12"/>
          <p:cNvSpPr/>
          <p:nvPr/>
        </p:nvSpPr>
        <p:spPr>
          <a:xfrm>
            <a:off x="2676000" y="1576922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221611" y="206805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  <a:endParaRPr lang="en-US" sz="20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Таблица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978701"/>
              </p:ext>
            </p:extLst>
          </p:nvPr>
        </p:nvGraphicFramePr>
        <p:xfrm>
          <a:off x="616257" y="3879697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997281"/>
              </p:ext>
            </p:extLst>
          </p:nvPr>
        </p:nvGraphicFramePr>
        <p:xfrm>
          <a:off x="616257" y="503478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110907"/>
              </p:ext>
            </p:extLst>
          </p:nvPr>
        </p:nvGraphicFramePr>
        <p:xfrm>
          <a:off x="1236001" y="7351559"/>
          <a:ext cx="5551096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93887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693887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693887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693887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693887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693887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1387774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530366"/>
              </p:ext>
            </p:extLst>
          </p:nvPr>
        </p:nvGraphicFramePr>
        <p:xfrm>
          <a:off x="6321000" y="6775922"/>
          <a:ext cx="5937791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742224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742224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742224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742224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742224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742224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1484447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3" name="Таблица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842343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96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17.02.2025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16</a:t>
            </a:fld>
            <a:endParaRPr lang="ru-RU"/>
          </a:p>
        </p:txBody>
      </p:sp>
      <p:pic>
        <p:nvPicPr>
          <p:cNvPr id="4" name="Picture 51"/>
          <p:cNvPicPr/>
          <p:nvPr/>
        </p:nvPicPr>
        <p:blipFill rotWithShape="1">
          <a:blip r:embed="rId3"/>
          <a:srcRect t="1590" r="1418" b="4332"/>
          <a:stretch/>
        </p:blipFill>
        <p:spPr>
          <a:xfrm>
            <a:off x="898326" y="83326"/>
            <a:ext cx="5206824" cy="33582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4265" t="1329" r="1899" b="5646"/>
          <a:stretch/>
        </p:blipFill>
        <p:spPr>
          <a:xfrm>
            <a:off x="6096000" y="83326"/>
            <a:ext cx="5038350" cy="332894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t="1664" r="1506"/>
          <a:stretch/>
        </p:blipFill>
        <p:spPr>
          <a:xfrm>
            <a:off x="898326" y="3412275"/>
            <a:ext cx="5197674" cy="3445725"/>
          </a:xfrm>
          <a:prstGeom prst="rect">
            <a:avLst/>
          </a:prstGeom>
        </p:spPr>
      </p:pic>
      <p:pic>
        <p:nvPicPr>
          <p:cNvPr id="7" name="Picture 49"/>
          <p:cNvPicPr/>
          <p:nvPr/>
        </p:nvPicPr>
        <p:blipFill rotWithShape="1">
          <a:blip r:embed="rId6"/>
          <a:srcRect l="5219" t="1021" r="1323"/>
          <a:stretch/>
        </p:blipFill>
        <p:spPr>
          <a:xfrm>
            <a:off x="6133725" y="3412274"/>
            <a:ext cx="5000625" cy="3445725"/>
          </a:xfrm>
          <a:prstGeom prst="rect">
            <a:avLst/>
          </a:prstGeom>
        </p:spPr>
      </p:pic>
      <p:sp>
        <p:nvSpPr>
          <p:cNvPr id="8" name="Блок-схема: узел 7"/>
          <p:cNvSpPr/>
          <p:nvPr/>
        </p:nvSpPr>
        <p:spPr>
          <a:xfrm>
            <a:off x="11856000" y="279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9" name="Блок-схема: узел 8"/>
          <p:cNvSpPr/>
          <p:nvPr/>
        </p:nvSpPr>
        <p:spPr>
          <a:xfrm>
            <a:off x="9404349" y="20082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0" name="Блок-схема: узел 9"/>
          <p:cNvSpPr/>
          <p:nvPr/>
        </p:nvSpPr>
        <p:spPr>
          <a:xfrm>
            <a:off x="4476000" y="20082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Блок-схема: узел 10"/>
          <p:cNvSpPr/>
          <p:nvPr/>
        </p:nvSpPr>
        <p:spPr>
          <a:xfrm>
            <a:off x="9404349" y="527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Блок-схема: узел 11"/>
          <p:cNvSpPr/>
          <p:nvPr/>
        </p:nvSpPr>
        <p:spPr>
          <a:xfrm>
            <a:off x="4476000" y="527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229391" y="206805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  <a:endParaRPr lang="en-US" sz="20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Таблица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264365"/>
              </p:ext>
            </p:extLst>
          </p:nvPr>
        </p:nvGraphicFramePr>
        <p:xfrm>
          <a:off x="1461002" y="6677189"/>
          <a:ext cx="4320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909650"/>
              </p:ext>
            </p:extLst>
          </p:nvPr>
        </p:nvGraphicFramePr>
        <p:xfrm>
          <a:off x="6450600" y="6681796"/>
          <a:ext cx="4320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6" name="Таблица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871916"/>
              </p:ext>
            </p:extLst>
          </p:nvPr>
        </p:nvGraphicFramePr>
        <p:xfrm>
          <a:off x="670427" y="606911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7" name="Таблица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934541"/>
              </p:ext>
            </p:extLst>
          </p:nvPr>
        </p:nvGraphicFramePr>
        <p:xfrm>
          <a:off x="670427" y="3852024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8" name="Таблица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842343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7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4AAAD9AAAARzMAAL8W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" y="160654"/>
            <a:ext cx="10786920" cy="466737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Изображение2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YBAADbGAAAyBoAAOEm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84371" y="4705712"/>
            <a:ext cx="3876516" cy="21522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Изображение3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k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MMbAADsGwAAjjQAAG0mAAAQAAAAJgAAAAgAAAD//////////zAAAAAUAAAAAAAAAAAA//8AAAEAAAD//wAAAQA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5349059" y="4828031"/>
            <a:ext cx="4030345" cy="17075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974148"/>
          </a:xfrm>
        </p:spPr>
        <p:txBody>
          <a:bodyPr/>
          <a:lstStyle/>
          <a:p>
            <a:pPr>
              <a:defRPr lang="ru-ru"/>
            </a:pPr>
            <a:r>
              <a:rPr lang="en-US" dirty="0"/>
              <a:t>standard chronology</a:t>
            </a:r>
            <a:endParaRPr dirty="0"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oAw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4" name="Рисунок 10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EEAADAEQAAgCUAAPEn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" y="2885440"/>
            <a:ext cx="5404485" cy="36074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Рисунок 12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ImAADsEAAAJUgAAPEn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0" y="2750820"/>
            <a:ext cx="5549265" cy="37420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6" y="521137"/>
            <a:ext cx="4942840" cy="610776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672" y="565443"/>
            <a:ext cx="4868412" cy="60634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CmZ7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AFB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3" y="2392217"/>
            <a:ext cx="5560006" cy="41606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009" y="3261962"/>
            <a:ext cx="5938019" cy="31031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Cabb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UwYAABAAAAAmAAAACAAAAAEgAAAAAAAAMAAAABQAAAAAAAAAAAD//wAAAQAAAP//AAABAA==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66294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  <a:defRPr lang="ru-ru" sz="3960" cap="none"/>
            </a:pPr>
            <a:endParaRPr lang="en-us" cap="none" dirty="0"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0" y="493224"/>
            <a:ext cx="6093299" cy="62206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rPr lang="en-US" dirty="0"/>
              <a:t>residual chronology</a:t>
            </a:r>
            <a:endParaRPr dirty="0"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0" y="2756848"/>
            <a:ext cx="5765631" cy="373131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296" y="2835628"/>
            <a:ext cx="5563624" cy="36525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0" y="539638"/>
            <a:ext cx="5031883" cy="61717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088" y="689834"/>
            <a:ext cx="4959042" cy="61681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4" name="Рисунок 4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BpDAAAHCQAAPEn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7395"/>
            <a:ext cx="5869940" cy="44754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Рисунок 6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8_xzE7Z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BwkAAB7EwAAVEgAAC0n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869940" y="3166745"/>
            <a:ext cx="5887720" cy="32016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535379"/>
    </a:accent3>
    <a:accent4>
      <a:srgbClr val="737359"/>
    </a:accent4>
    <a:accent5>
      <a:srgbClr val="939339"/>
    </a:accent5>
    <a:accent6>
      <a:srgbClr val="B3B319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535379"/>
    </a:accent3>
    <a:accent4>
      <a:srgbClr val="737359"/>
    </a:accent4>
    <a:accent5>
      <a:srgbClr val="939339"/>
    </a:accent5>
    <a:accent6>
      <a:srgbClr val="B3B319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535379"/>
    </a:accent3>
    <a:accent4>
      <a:srgbClr val="737359"/>
    </a:accent4>
    <a:accent5>
      <a:srgbClr val="939339"/>
    </a:accent5>
    <a:accent6>
      <a:srgbClr val="B3B319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535379"/>
    </a:accent3>
    <a:accent4>
      <a:srgbClr val="737359"/>
    </a:accent4>
    <a:accent5>
      <a:srgbClr val="939339"/>
    </a:accent5>
    <a:accent6>
      <a:srgbClr val="B3B319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535379"/>
    </a:accent3>
    <a:accent4>
      <a:srgbClr val="737359"/>
    </a:accent4>
    <a:accent5>
      <a:srgbClr val="939339"/>
    </a:accent5>
    <a:accent6>
      <a:srgbClr val="B3B319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237</Words>
  <Application>Microsoft Office PowerPoint</Application>
  <PresentationFormat>Широкоэкранный</PresentationFormat>
  <Paragraphs>235</Paragraphs>
  <Slides>16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SimSun</vt:lpstr>
      <vt:lpstr>Arial</vt:lpstr>
      <vt:lpstr>Calibri</vt:lpstr>
      <vt:lpstr>Calibri Light</vt:lpstr>
      <vt:lpstr>Times New Roman</vt:lpstr>
      <vt:lpstr>Presentation</vt:lpstr>
      <vt:lpstr>Презентация PowerPoint</vt:lpstr>
      <vt:lpstr>Презентация PowerPoint</vt:lpstr>
      <vt:lpstr>standard chronology</vt:lpstr>
      <vt:lpstr>Презентация PowerPoint</vt:lpstr>
      <vt:lpstr>Презентация PowerPoint</vt:lpstr>
      <vt:lpstr>Презентация PowerPoint</vt:lpstr>
      <vt:lpstr>residual chronology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Kristina</dc:creator>
  <cp:keywords/>
  <dc:description/>
  <cp:lastModifiedBy>Кристина</cp:lastModifiedBy>
  <cp:revision>34</cp:revision>
  <dcterms:created xsi:type="dcterms:W3CDTF">2024-11-17T20:31:30Z</dcterms:created>
  <dcterms:modified xsi:type="dcterms:W3CDTF">2025-02-17T16:10:18Z</dcterms:modified>
</cp:coreProperties>
</file>